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3"/>
  </p:notesMasterIdLst>
  <p:sldIdLst>
    <p:sldId id="256" r:id="rId2"/>
    <p:sldId id="260" r:id="rId3"/>
    <p:sldId id="371" r:id="rId4"/>
    <p:sldId id="370" r:id="rId5"/>
    <p:sldId id="276" r:id="rId6"/>
    <p:sldId id="364" r:id="rId7"/>
    <p:sldId id="277" r:id="rId8"/>
    <p:sldId id="287" r:id="rId9"/>
    <p:sldId id="365" r:id="rId10"/>
    <p:sldId id="366" r:id="rId11"/>
    <p:sldId id="367" r:id="rId12"/>
    <p:sldId id="368" r:id="rId13"/>
    <p:sldId id="369" r:id="rId14"/>
    <p:sldId id="273"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 id="326" r:id="rId51"/>
    <p:sldId id="261" r:id="rId52"/>
    <p:sldId id="327" r:id="rId53"/>
    <p:sldId id="272" r:id="rId54"/>
    <p:sldId id="328" r:id="rId55"/>
    <p:sldId id="347" r:id="rId56"/>
    <p:sldId id="350" r:id="rId57"/>
    <p:sldId id="329" r:id="rId58"/>
    <p:sldId id="349" r:id="rId59"/>
    <p:sldId id="348" r:id="rId60"/>
    <p:sldId id="346" r:id="rId61"/>
    <p:sldId id="351" r:id="rId62"/>
    <p:sldId id="358" r:id="rId63"/>
    <p:sldId id="359" r:id="rId64"/>
    <p:sldId id="300" r:id="rId65"/>
    <p:sldId id="324" r:id="rId66"/>
    <p:sldId id="323" r:id="rId67"/>
    <p:sldId id="325" r:id="rId68"/>
    <p:sldId id="361" r:id="rId69"/>
    <p:sldId id="362" r:id="rId70"/>
    <p:sldId id="322" r:id="rId71"/>
    <p:sldId id="333" r:id="rId72"/>
    <p:sldId id="335" r:id="rId73"/>
    <p:sldId id="363" r:id="rId74"/>
    <p:sldId id="356" r:id="rId75"/>
    <p:sldId id="285" r:id="rId76"/>
    <p:sldId id="357" r:id="rId77"/>
    <p:sldId id="257" r:id="rId78"/>
    <p:sldId id="278" r:id="rId79"/>
    <p:sldId id="288" r:id="rId80"/>
    <p:sldId id="291" r:id="rId81"/>
    <p:sldId id="292" r:id="rId82"/>
  </p:sldIdLst>
  <p:sldSz cx="9144000" cy="5143500" type="screen16x9"/>
  <p:notesSz cx="6858000" cy="9144000"/>
  <p:embeddedFontLs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Oswald" panose="020B0604020202020204" charset="0"/>
      <p:regular r:id="rId89"/>
      <p:bold r:id="rId90"/>
    </p:embeddedFont>
    <p:embeddedFont>
      <p:font typeface="Source Sans Pro" panose="020B0503030403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287"/>
            <p14:sldId id="365"/>
            <p14:sldId id="366"/>
            <p14:sldId id="367"/>
            <p14:sldId id="368"/>
            <p14:sldId id="369"/>
            <p14:sldId id="273"/>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35"/>
            <p14:sldId id="363"/>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20" d="100"/>
          <a:sy n="120" d="100"/>
        </p:scale>
        <p:origin x="173"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00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4858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5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01.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9.xml"/><Relationship Id="rId4" Type="http://schemas.openxmlformats.org/officeDocument/2006/relationships/image" Target="../media/image280.png"/></Relationships>
</file>

<file path=ppt/slides/_rels/slide57.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59.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1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387350" y="2086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2180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75850" y="1540174"/>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mc:Choice xmlns:a14="http://schemas.microsoft.com/office/drawing/2010/main"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54</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143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20711" t="2832" r="18134" b="-529"/>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8</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dirty="0"/>
              <a:t>A multiple regression model with </a:t>
            </a:r>
            <a:r>
              <a:rPr lang="en-US" altLang="en-US" sz="2100" i="1" dirty="0"/>
              <a:t>k</a:t>
            </a:r>
            <a:r>
              <a:rPr lang="en-US" altLang="en-US" sz="2100" dirty="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80</a:t>
            </a:fld>
            <a:endParaRPr dirty="0">
              <a:solidFill>
                <a:srgbClr val="00CEF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143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TotalTime>
  <Words>2488</Words>
  <Application>Microsoft Office PowerPoint</Application>
  <PresentationFormat>On-screen Show (16:9)</PresentationFormat>
  <Paragraphs>500</Paragraphs>
  <Slides>81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Oswald</vt:lpstr>
      <vt:lpstr>Cambria Math</vt:lpstr>
      <vt:lpstr>Source Sans Pro</vt:lpstr>
      <vt:lpstr>Calibri</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Multiple Regression Model</vt:lpstr>
      <vt:lpstr>Important terms</vt:lpstr>
      <vt:lpstr>Important terms</vt:lpstr>
      <vt:lpstr>Diagnostic plots</vt:lpstr>
      <vt:lpstr>Influential points: Leverage</vt:lpstr>
      <vt:lpstr>Influential points: Cook’s distance</vt:lpstr>
      <vt:lpstr>IMPORTANT CONCEPTS</vt:lpstr>
      <vt:lpstr>Partial Residual Plots</vt:lpstr>
      <vt:lpstr>Categorical Explanatory Variables in Regression Models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Aprameya Girish Hebbar</cp:lastModifiedBy>
  <cp:revision>42</cp:revision>
  <dcterms:modified xsi:type="dcterms:W3CDTF">2021-12-09T09:40:35Z</dcterms:modified>
</cp:coreProperties>
</file>